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7019925" cy="882015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364" autoAdjust="0"/>
  </p:normalViewPr>
  <p:slideViewPr>
    <p:cSldViewPr snapToGrid="0">
      <p:cViewPr varScale="1">
        <p:scale>
          <a:sx n="52" d="100"/>
          <a:sy n="52" d="100"/>
        </p:scale>
        <p:origin x="2118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6495" y="1443483"/>
            <a:ext cx="5966936" cy="3070719"/>
          </a:xfrm>
        </p:spPr>
        <p:txBody>
          <a:bodyPr anchor="b"/>
          <a:lstStyle>
            <a:lvl1pPr algn="ctr">
              <a:defRPr sz="4606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7491" y="4632621"/>
            <a:ext cx="5264944" cy="2129494"/>
          </a:xfrm>
        </p:spPr>
        <p:txBody>
          <a:bodyPr/>
          <a:lstStyle>
            <a:lvl1pPr marL="0" indent="0" algn="ctr">
              <a:buNone/>
              <a:defRPr sz="1842"/>
            </a:lvl1pPr>
            <a:lvl2pPr marL="350992" indent="0" algn="ctr">
              <a:buNone/>
              <a:defRPr sz="1535"/>
            </a:lvl2pPr>
            <a:lvl3pPr marL="701985" indent="0" algn="ctr">
              <a:buNone/>
              <a:defRPr sz="1382"/>
            </a:lvl3pPr>
            <a:lvl4pPr marL="1052977" indent="0" algn="ctr">
              <a:buNone/>
              <a:defRPr sz="1228"/>
            </a:lvl4pPr>
            <a:lvl5pPr marL="1403970" indent="0" algn="ctr">
              <a:buNone/>
              <a:defRPr sz="1228"/>
            </a:lvl5pPr>
            <a:lvl6pPr marL="1754962" indent="0" algn="ctr">
              <a:buNone/>
              <a:defRPr sz="1228"/>
            </a:lvl6pPr>
            <a:lvl7pPr marL="2105955" indent="0" algn="ctr">
              <a:buNone/>
              <a:defRPr sz="1228"/>
            </a:lvl7pPr>
            <a:lvl8pPr marL="2456947" indent="0" algn="ctr">
              <a:buNone/>
              <a:defRPr sz="1228"/>
            </a:lvl8pPr>
            <a:lvl9pPr marL="2807940" indent="0" algn="ctr">
              <a:buNone/>
              <a:defRPr sz="1228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F9F2E-3992-4AB8-B55F-02B10F97266F}" type="datetimeFigureOut">
              <a:rPr lang="fr-FR" smtClean="0"/>
              <a:t>20/12/2021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6916-4EF9-413F-8BC8-AD69772DE2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3673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F9F2E-3992-4AB8-B55F-02B10F97266F}" type="datetimeFigureOut">
              <a:rPr lang="fr-FR" smtClean="0"/>
              <a:t>20/12/2021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6916-4EF9-413F-8BC8-AD69772DE2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4274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023634" y="469592"/>
            <a:ext cx="1513671" cy="747466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2620" y="469592"/>
            <a:ext cx="4453265" cy="747466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F9F2E-3992-4AB8-B55F-02B10F97266F}" type="datetimeFigureOut">
              <a:rPr lang="fr-FR" smtClean="0"/>
              <a:t>20/12/2021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6916-4EF9-413F-8BC8-AD69772DE2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4688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F9F2E-3992-4AB8-B55F-02B10F97266F}" type="datetimeFigureOut">
              <a:rPr lang="fr-FR" smtClean="0"/>
              <a:t>20/12/2021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6916-4EF9-413F-8BC8-AD69772DE2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605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964" y="2198915"/>
            <a:ext cx="6054685" cy="3668937"/>
          </a:xfrm>
        </p:spPr>
        <p:txBody>
          <a:bodyPr anchor="b"/>
          <a:lstStyle>
            <a:lvl1pPr>
              <a:defRPr sz="4606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8964" y="5902561"/>
            <a:ext cx="6054685" cy="1929407"/>
          </a:xfrm>
        </p:spPr>
        <p:txBody>
          <a:bodyPr/>
          <a:lstStyle>
            <a:lvl1pPr marL="0" indent="0">
              <a:buNone/>
              <a:defRPr sz="1842">
                <a:solidFill>
                  <a:schemeClr val="tx1"/>
                </a:solidFill>
              </a:defRPr>
            </a:lvl1pPr>
            <a:lvl2pPr marL="350992" indent="0">
              <a:buNone/>
              <a:defRPr sz="1535">
                <a:solidFill>
                  <a:schemeClr val="tx1">
                    <a:tint val="75000"/>
                  </a:schemeClr>
                </a:solidFill>
              </a:defRPr>
            </a:lvl2pPr>
            <a:lvl3pPr marL="701985" indent="0">
              <a:buNone/>
              <a:defRPr sz="1382">
                <a:solidFill>
                  <a:schemeClr val="tx1">
                    <a:tint val="75000"/>
                  </a:schemeClr>
                </a:solidFill>
              </a:defRPr>
            </a:lvl3pPr>
            <a:lvl4pPr marL="1052977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4pPr>
            <a:lvl5pPr marL="1403970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5pPr>
            <a:lvl6pPr marL="1754962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6pPr>
            <a:lvl7pPr marL="2105955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7pPr>
            <a:lvl8pPr marL="2456947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8pPr>
            <a:lvl9pPr marL="2807940" indent="0">
              <a:buNone/>
              <a:defRPr sz="122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F9F2E-3992-4AB8-B55F-02B10F97266F}" type="datetimeFigureOut">
              <a:rPr lang="fr-FR" smtClean="0"/>
              <a:t>20/12/2021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6916-4EF9-413F-8BC8-AD69772DE2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028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620" y="2347957"/>
            <a:ext cx="2983468" cy="55963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53837" y="2347957"/>
            <a:ext cx="2983468" cy="5596304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F9F2E-3992-4AB8-B55F-02B10F97266F}" type="datetimeFigureOut">
              <a:rPr lang="fr-FR" smtClean="0"/>
              <a:t>20/12/2021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6916-4EF9-413F-8BC8-AD69772DE2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8168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534" y="469593"/>
            <a:ext cx="6054685" cy="17048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3535" y="2162163"/>
            <a:ext cx="2969757" cy="1059642"/>
          </a:xfrm>
        </p:spPr>
        <p:txBody>
          <a:bodyPr anchor="b"/>
          <a:lstStyle>
            <a:lvl1pPr marL="0" indent="0">
              <a:buNone/>
              <a:defRPr sz="1842" b="1"/>
            </a:lvl1pPr>
            <a:lvl2pPr marL="350992" indent="0">
              <a:buNone/>
              <a:defRPr sz="1535" b="1"/>
            </a:lvl2pPr>
            <a:lvl3pPr marL="701985" indent="0">
              <a:buNone/>
              <a:defRPr sz="1382" b="1"/>
            </a:lvl3pPr>
            <a:lvl4pPr marL="1052977" indent="0">
              <a:buNone/>
              <a:defRPr sz="1228" b="1"/>
            </a:lvl4pPr>
            <a:lvl5pPr marL="1403970" indent="0">
              <a:buNone/>
              <a:defRPr sz="1228" b="1"/>
            </a:lvl5pPr>
            <a:lvl6pPr marL="1754962" indent="0">
              <a:buNone/>
              <a:defRPr sz="1228" b="1"/>
            </a:lvl6pPr>
            <a:lvl7pPr marL="2105955" indent="0">
              <a:buNone/>
              <a:defRPr sz="1228" b="1"/>
            </a:lvl7pPr>
            <a:lvl8pPr marL="2456947" indent="0">
              <a:buNone/>
              <a:defRPr sz="1228" b="1"/>
            </a:lvl8pPr>
            <a:lvl9pPr marL="2807940" indent="0">
              <a:buNone/>
              <a:defRPr sz="1228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535" y="3221805"/>
            <a:ext cx="2969757" cy="473879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53838" y="2162163"/>
            <a:ext cx="2984382" cy="1059642"/>
          </a:xfrm>
        </p:spPr>
        <p:txBody>
          <a:bodyPr anchor="b"/>
          <a:lstStyle>
            <a:lvl1pPr marL="0" indent="0">
              <a:buNone/>
              <a:defRPr sz="1842" b="1"/>
            </a:lvl1pPr>
            <a:lvl2pPr marL="350992" indent="0">
              <a:buNone/>
              <a:defRPr sz="1535" b="1"/>
            </a:lvl2pPr>
            <a:lvl3pPr marL="701985" indent="0">
              <a:buNone/>
              <a:defRPr sz="1382" b="1"/>
            </a:lvl3pPr>
            <a:lvl4pPr marL="1052977" indent="0">
              <a:buNone/>
              <a:defRPr sz="1228" b="1"/>
            </a:lvl4pPr>
            <a:lvl5pPr marL="1403970" indent="0">
              <a:buNone/>
              <a:defRPr sz="1228" b="1"/>
            </a:lvl5pPr>
            <a:lvl6pPr marL="1754962" indent="0">
              <a:buNone/>
              <a:defRPr sz="1228" b="1"/>
            </a:lvl6pPr>
            <a:lvl7pPr marL="2105955" indent="0">
              <a:buNone/>
              <a:defRPr sz="1228" b="1"/>
            </a:lvl7pPr>
            <a:lvl8pPr marL="2456947" indent="0">
              <a:buNone/>
              <a:defRPr sz="1228" b="1"/>
            </a:lvl8pPr>
            <a:lvl9pPr marL="2807940" indent="0">
              <a:buNone/>
              <a:defRPr sz="1228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53838" y="3221805"/>
            <a:ext cx="2984382" cy="473879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F9F2E-3992-4AB8-B55F-02B10F97266F}" type="datetimeFigureOut">
              <a:rPr lang="fr-FR" smtClean="0"/>
              <a:t>20/12/2021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6916-4EF9-413F-8BC8-AD69772DE2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5979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F9F2E-3992-4AB8-B55F-02B10F97266F}" type="datetimeFigureOut">
              <a:rPr lang="fr-FR" smtClean="0"/>
              <a:t>20/12/2021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6916-4EF9-413F-8BC8-AD69772DE2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3237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F9F2E-3992-4AB8-B55F-02B10F97266F}" type="datetimeFigureOut">
              <a:rPr lang="fr-FR" smtClean="0"/>
              <a:t>20/12/2021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6916-4EF9-413F-8BC8-AD69772DE2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8461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534" y="588010"/>
            <a:ext cx="2264109" cy="2058035"/>
          </a:xfrm>
        </p:spPr>
        <p:txBody>
          <a:bodyPr anchor="b"/>
          <a:lstStyle>
            <a:lvl1pPr>
              <a:defRPr sz="245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4382" y="1269940"/>
            <a:ext cx="3553837" cy="6268023"/>
          </a:xfrm>
        </p:spPr>
        <p:txBody>
          <a:bodyPr/>
          <a:lstStyle>
            <a:lvl1pPr>
              <a:defRPr sz="2457"/>
            </a:lvl1pPr>
            <a:lvl2pPr>
              <a:defRPr sz="2150"/>
            </a:lvl2pPr>
            <a:lvl3pPr>
              <a:defRPr sz="1842"/>
            </a:lvl3pPr>
            <a:lvl4pPr>
              <a:defRPr sz="1535"/>
            </a:lvl4pPr>
            <a:lvl5pPr>
              <a:defRPr sz="1535"/>
            </a:lvl5pPr>
            <a:lvl6pPr>
              <a:defRPr sz="1535"/>
            </a:lvl6pPr>
            <a:lvl7pPr>
              <a:defRPr sz="1535"/>
            </a:lvl7pPr>
            <a:lvl8pPr>
              <a:defRPr sz="1535"/>
            </a:lvl8pPr>
            <a:lvl9pPr>
              <a:defRPr sz="153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3534" y="2646045"/>
            <a:ext cx="2264109" cy="4902126"/>
          </a:xfrm>
        </p:spPr>
        <p:txBody>
          <a:bodyPr/>
          <a:lstStyle>
            <a:lvl1pPr marL="0" indent="0">
              <a:buNone/>
              <a:defRPr sz="1228"/>
            </a:lvl1pPr>
            <a:lvl2pPr marL="350992" indent="0">
              <a:buNone/>
              <a:defRPr sz="1075"/>
            </a:lvl2pPr>
            <a:lvl3pPr marL="701985" indent="0">
              <a:buNone/>
              <a:defRPr sz="921"/>
            </a:lvl3pPr>
            <a:lvl4pPr marL="1052977" indent="0">
              <a:buNone/>
              <a:defRPr sz="768"/>
            </a:lvl4pPr>
            <a:lvl5pPr marL="1403970" indent="0">
              <a:buNone/>
              <a:defRPr sz="768"/>
            </a:lvl5pPr>
            <a:lvl6pPr marL="1754962" indent="0">
              <a:buNone/>
              <a:defRPr sz="768"/>
            </a:lvl6pPr>
            <a:lvl7pPr marL="2105955" indent="0">
              <a:buNone/>
              <a:defRPr sz="768"/>
            </a:lvl7pPr>
            <a:lvl8pPr marL="2456947" indent="0">
              <a:buNone/>
              <a:defRPr sz="768"/>
            </a:lvl8pPr>
            <a:lvl9pPr marL="2807940" indent="0">
              <a:buNone/>
              <a:defRPr sz="76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F9F2E-3992-4AB8-B55F-02B10F97266F}" type="datetimeFigureOut">
              <a:rPr lang="fr-FR" smtClean="0"/>
              <a:t>20/12/2021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6916-4EF9-413F-8BC8-AD69772DE2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738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534" y="588010"/>
            <a:ext cx="2264109" cy="2058035"/>
          </a:xfrm>
        </p:spPr>
        <p:txBody>
          <a:bodyPr anchor="b"/>
          <a:lstStyle>
            <a:lvl1pPr>
              <a:defRPr sz="245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84382" y="1269940"/>
            <a:ext cx="3553837" cy="6268023"/>
          </a:xfrm>
        </p:spPr>
        <p:txBody>
          <a:bodyPr anchor="t"/>
          <a:lstStyle>
            <a:lvl1pPr marL="0" indent="0">
              <a:buNone/>
              <a:defRPr sz="2457"/>
            </a:lvl1pPr>
            <a:lvl2pPr marL="350992" indent="0">
              <a:buNone/>
              <a:defRPr sz="2150"/>
            </a:lvl2pPr>
            <a:lvl3pPr marL="701985" indent="0">
              <a:buNone/>
              <a:defRPr sz="1842"/>
            </a:lvl3pPr>
            <a:lvl4pPr marL="1052977" indent="0">
              <a:buNone/>
              <a:defRPr sz="1535"/>
            </a:lvl4pPr>
            <a:lvl5pPr marL="1403970" indent="0">
              <a:buNone/>
              <a:defRPr sz="1535"/>
            </a:lvl5pPr>
            <a:lvl6pPr marL="1754962" indent="0">
              <a:buNone/>
              <a:defRPr sz="1535"/>
            </a:lvl6pPr>
            <a:lvl7pPr marL="2105955" indent="0">
              <a:buNone/>
              <a:defRPr sz="1535"/>
            </a:lvl7pPr>
            <a:lvl8pPr marL="2456947" indent="0">
              <a:buNone/>
              <a:defRPr sz="1535"/>
            </a:lvl8pPr>
            <a:lvl9pPr marL="2807940" indent="0">
              <a:buNone/>
              <a:defRPr sz="153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3534" y="2646045"/>
            <a:ext cx="2264109" cy="4902126"/>
          </a:xfrm>
        </p:spPr>
        <p:txBody>
          <a:bodyPr/>
          <a:lstStyle>
            <a:lvl1pPr marL="0" indent="0">
              <a:buNone/>
              <a:defRPr sz="1228"/>
            </a:lvl1pPr>
            <a:lvl2pPr marL="350992" indent="0">
              <a:buNone/>
              <a:defRPr sz="1075"/>
            </a:lvl2pPr>
            <a:lvl3pPr marL="701985" indent="0">
              <a:buNone/>
              <a:defRPr sz="921"/>
            </a:lvl3pPr>
            <a:lvl4pPr marL="1052977" indent="0">
              <a:buNone/>
              <a:defRPr sz="768"/>
            </a:lvl4pPr>
            <a:lvl5pPr marL="1403970" indent="0">
              <a:buNone/>
              <a:defRPr sz="768"/>
            </a:lvl5pPr>
            <a:lvl6pPr marL="1754962" indent="0">
              <a:buNone/>
              <a:defRPr sz="768"/>
            </a:lvl6pPr>
            <a:lvl7pPr marL="2105955" indent="0">
              <a:buNone/>
              <a:defRPr sz="768"/>
            </a:lvl7pPr>
            <a:lvl8pPr marL="2456947" indent="0">
              <a:buNone/>
              <a:defRPr sz="768"/>
            </a:lvl8pPr>
            <a:lvl9pPr marL="2807940" indent="0">
              <a:buNone/>
              <a:defRPr sz="768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F9F2E-3992-4AB8-B55F-02B10F97266F}" type="datetimeFigureOut">
              <a:rPr lang="fr-FR" smtClean="0"/>
              <a:t>20/12/2021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F6916-4EF9-413F-8BC8-AD69772DE2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0563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2620" y="469593"/>
            <a:ext cx="6054685" cy="17048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2620" y="2347957"/>
            <a:ext cx="6054685" cy="55963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2620" y="8174974"/>
            <a:ext cx="1579483" cy="4695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F9F2E-3992-4AB8-B55F-02B10F97266F}" type="datetimeFigureOut">
              <a:rPr lang="fr-FR" smtClean="0"/>
              <a:t>20/12/2021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25350" y="8174974"/>
            <a:ext cx="2369225" cy="4695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57822" y="8174974"/>
            <a:ext cx="1579483" cy="4695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F6916-4EF9-413F-8BC8-AD69772DE23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383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701985" rtl="0" eaLnBrk="1" latinLnBrk="0" hangingPunct="1">
        <a:lnSpc>
          <a:spcPct val="90000"/>
        </a:lnSpc>
        <a:spcBef>
          <a:spcPct val="0"/>
        </a:spcBef>
        <a:buNone/>
        <a:defRPr sz="33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5496" indent="-175496" algn="l" defTabSz="701985" rtl="0" eaLnBrk="1" latinLnBrk="0" hangingPunct="1">
        <a:lnSpc>
          <a:spcPct val="90000"/>
        </a:lnSpc>
        <a:spcBef>
          <a:spcPts val="768"/>
        </a:spcBef>
        <a:buFont typeface="Arial" panose="020B0604020202020204" pitchFamily="34" charset="0"/>
        <a:buChar char="•"/>
        <a:defRPr sz="2150" kern="1200">
          <a:solidFill>
            <a:schemeClr val="tx1"/>
          </a:solidFill>
          <a:latin typeface="+mn-lt"/>
          <a:ea typeface="+mn-ea"/>
          <a:cs typeface="+mn-cs"/>
        </a:defRPr>
      </a:lvl1pPr>
      <a:lvl2pPr marL="526489" indent="-175496" algn="l" defTabSz="701985" rtl="0" eaLnBrk="1" latinLnBrk="0" hangingPunct="1">
        <a:lnSpc>
          <a:spcPct val="90000"/>
        </a:lnSpc>
        <a:spcBef>
          <a:spcPts val="384"/>
        </a:spcBef>
        <a:buFont typeface="Arial" panose="020B0604020202020204" pitchFamily="34" charset="0"/>
        <a:buChar char="•"/>
        <a:defRPr sz="1842" kern="1200">
          <a:solidFill>
            <a:schemeClr val="tx1"/>
          </a:solidFill>
          <a:latin typeface="+mn-lt"/>
          <a:ea typeface="+mn-ea"/>
          <a:cs typeface="+mn-cs"/>
        </a:defRPr>
      </a:lvl2pPr>
      <a:lvl3pPr marL="877481" indent="-175496" algn="l" defTabSz="701985" rtl="0" eaLnBrk="1" latinLnBrk="0" hangingPunct="1">
        <a:lnSpc>
          <a:spcPct val="90000"/>
        </a:lnSpc>
        <a:spcBef>
          <a:spcPts val="384"/>
        </a:spcBef>
        <a:buFont typeface="Arial" panose="020B0604020202020204" pitchFamily="34" charset="0"/>
        <a:buChar char="•"/>
        <a:defRPr sz="1535" kern="1200">
          <a:solidFill>
            <a:schemeClr val="tx1"/>
          </a:solidFill>
          <a:latin typeface="+mn-lt"/>
          <a:ea typeface="+mn-ea"/>
          <a:cs typeface="+mn-cs"/>
        </a:defRPr>
      </a:lvl3pPr>
      <a:lvl4pPr marL="1228474" indent="-175496" algn="l" defTabSz="701985" rtl="0" eaLnBrk="1" latinLnBrk="0" hangingPunct="1">
        <a:lnSpc>
          <a:spcPct val="90000"/>
        </a:lnSpc>
        <a:spcBef>
          <a:spcPts val="384"/>
        </a:spcBef>
        <a:buFont typeface="Arial" panose="020B0604020202020204" pitchFamily="34" charset="0"/>
        <a:buChar char="•"/>
        <a:defRPr sz="1382" kern="1200">
          <a:solidFill>
            <a:schemeClr val="tx1"/>
          </a:solidFill>
          <a:latin typeface="+mn-lt"/>
          <a:ea typeface="+mn-ea"/>
          <a:cs typeface="+mn-cs"/>
        </a:defRPr>
      </a:lvl4pPr>
      <a:lvl5pPr marL="1579466" indent="-175496" algn="l" defTabSz="701985" rtl="0" eaLnBrk="1" latinLnBrk="0" hangingPunct="1">
        <a:lnSpc>
          <a:spcPct val="90000"/>
        </a:lnSpc>
        <a:spcBef>
          <a:spcPts val="384"/>
        </a:spcBef>
        <a:buFont typeface="Arial" panose="020B0604020202020204" pitchFamily="34" charset="0"/>
        <a:buChar char="•"/>
        <a:defRPr sz="1382" kern="1200">
          <a:solidFill>
            <a:schemeClr val="tx1"/>
          </a:solidFill>
          <a:latin typeface="+mn-lt"/>
          <a:ea typeface="+mn-ea"/>
          <a:cs typeface="+mn-cs"/>
        </a:defRPr>
      </a:lvl5pPr>
      <a:lvl6pPr marL="1930458" indent="-175496" algn="l" defTabSz="701985" rtl="0" eaLnBrk="1" latinLnBrk="0" hangingPunct="1">
        <a:lnSpc>
          <a:spcPct val="90000"/>
        </a:lnSpc>
        <a:spcBef>
          <a:spcPts val="384"/>
        </a:spcBef>
        <a:buFont typeface="Arial" panose="020B0604020202020204" pitchFamily="34" charset="0"/>
        <a:buChar char="•"/>
        <a:defRPr sz="1382" kern="1200">
          <a:solidFill>
            <a:schemeClr val="tx1"/>
          </a:solidFill>
          <a:latin typeface="+mn-lt"/>
          <a:ea typeface="+mn-ea"/>
          <a:cs typeface="+mn-cs"/>
        </a:defRPr>
      </a:lvl6pPr>
      <a:lvl7pPr marL="2281451" indent="-175496" algn="l" defTabSz="701985" rtl="0" eaLnBrk="1" latinLnBrk="0" hangingPunct="1">
        <a:lnSpc>
          <a:spcPct val="90000"/>
        </a:lnSpc>
        <a:spcBef>
          <a:spcPts val="384"/>
        </a:spcBef>
        <a:buFont typeface="Arial" panose="020B0604020202020204" pitchFamily="34" charset="0"/>
        <a:buChar char="•"/>
        <a:defRPr sz="1382" kern="1200">
          <a:solidFill>
            <a:schemeClr val="tx1"/>
          </a:solidFill>
          <a:latin typeface="+mn-lt"/>
          <a:ea typeface="+mn-ea"/>
          <a:cs typeface="+mn-cs"/>
        </a:defRPr>
      </a:lvl7pPr>
      <a:lvl8pPr marL="2632443" indent="-175496" algn="l" defTabSz="701985" rtl="0" eaLnBrk="1" latinLnBrk="0" hangingPunct="1">
        <a:lnSpc>
          <a:spcPct val="90000"/>
        </a:lnSpc>
        <a:spcBef>
          <a:spcPts val="384"/>
        </a:spcBef>
        <a:buFont typeface="Arial" panose="020B0604020202020204" pitchFamily="34" charset="0"/>
        <a:buChar char="•"/>
        <a:defRPr sz="1382" kern="1200">
          <a:solidFill>
            <a:schemeClr val="tx1"/>
          </a:solidFill>
          <a:latin typeface="+mn-lt"/>
          <a:ea typeface="+mn-ea"/>
          <a:cs typeface="+mn-cs"/>
        </a:defRPr>
      </a:lvl8pPr>
      <a:lvl9pPr marL="2983436" indent="-175496" algn="l" defTabSz="701985" rtl="0" eaLnBrk="1" latinLnBrk="0" hangingPunct="1">
        <a:lnSpc>
          <a:spcPct val="90000"/>
        </a:lnSpc>
        <a:spcBef>
          <a:spcPts val="384"/>
        </a:spcBef>
        <a:buFont typeface="Arial" panose="020B0604020202020204" pitchFamily="34" charset="0"/>
        <a:buChar char="•"/>
        <a:defRPr sz="138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01985" rtl="0" eaLnBrk="1" latinLnBrk="0" hangingPunct="1">
        <a:defRPr sz="1382" kern="1200">
          <a:solidFill>
            <a:schemeClr val="tx1"/>
          </a:solidFill>
          <a:latin typeface="+mn-lt"/>
          <a:ea typeface="+mn-ea"/>
          <a:cs typeface="+mn-cs"/>
        </a:defRPr>
      </a:lvl1pPr>
      <a:lvl2pPr marL="350992" algn="l" defTabSz="701985" rtl="0" eaLnBrk="1" latinLnBrk="0" hangingPunct="1">
        <a:defRPr sz="1382" kern="1200">
          <a:solidFill>
            <a:schemeClr val="tx1"/>
          </a:solidFill>
          <a:latin typeface="+mn-lt"/>
          <a:ea typeface="+mn-ea"/>
          <a:cs typeface="+mn-cs"/>
        </a:defRPr>
      </a:lvl2pPr>
      <a:lvl3pPr marL="701985" algn="l" defTabSz="701985" rtl="0" eaLnBrk="1" latinLnBrk="0" hangingPunct="1">
        <a:defRPr sz="1382" kern="1200">
          <a:solidFill>
            <a:schemeClr val="tx1"/>
          </a:solidFill>
          <a:latin typeface="+mn-lt"/>
          <a:ea typeface="+mn-ea"/>
          <a:cs typeface="+mn-cs"/>
        </a:defRPr>
      </a:lvl3pPr>
      <a:lvl4pPr marL="1052977" algn="l" defTabSz="701985" rtl="0" eaLnBrk="1" latinLnBrk="0" hangingPunct="1">
        <a:defRPr sz="1382" kern="1200">
          <a:solidFill>
            <a:schemeClr val="tx1"/>
          </a:solidFill>
          <a:latin typeface="+mn-lt"/>
          <a:ea typeface="+mn-ea"/>
          <a:cs typeface="+mn-cs"/>
        </a:defRPr>
      </a:lvl4pPr>
      <a:lvl5pPr marL="1403970" algn="l" defTabSz="701985" rtl="0" eaLnBrk="1" latinLnBrk="0" hangingPunct="1">
        <a:defRPr sz="1382" kern="1200">
          <a:solidFill>
            <a:schemeClr val="tx1"/>
          </a:solidFill>
          <a:latin typeface="+mn-lt"/>
          <a:ea typeface="+mn-ea"/>
          <a:cs typeface="+mn-cs"/>
        </a:defRPr>
      </a:lvl5pPr>
      <a:lvl6pPr marL="1754962" algn="l" defTabSz="701985" rtl="0" eaLnBrk="1" latinLnBrk="0" hangingPunct="1">
        <a:defRPr sz="1382" kern="1200">
          <a:solidFill>
            <a:schemeClr val="tx1"/>
          </a:solidFill>
          <a:latin typeface="+mn-lt"/>
          <a:ea typeface="+mn-ea"/>
          <a:cs typeface="+mn-cs"/>
        </a:defRPr>
      </a:lvl6pPr>
      <a:lvl7pPr marL="2105955" algn="l" defTabSz="701985" rtl="0" eaLnBrk="1" latinLnBrk="0" hangingPunct="1">
        <a:defRPr sz="1382" kern="1200">
          <a:solidFill>
            <a:schemeClr val="tx1"/>
          </a:solidFill>
          <a:latin typeface="+mn-lt"/>
          <a:ea typeface="+mn-ea"/>
          <a:cs typeface="+mn-cs"/>
        </a:defRPr>
      </a:lvl7pPr>
      <a:lvl8pPr marL="2456947" algn="l" defTabSz="701985" rtl="0" eaLnBrk="1" latinLnBrk="0" hangingPunct="1">
        <a:defRPr sz="1382" kern="1200">
          <a:solidFill>
            <a:schemeClr val="tx1"/>
          </a:solidFill>
          <a:latin typeface="+mn-lt"/>
          <a:ea typeface="+mn-ea"/>
          <a:cs typeface="+mn-cs"/>
        </a:defRPr>
      </a:lvl8pPr>
      <a:lvl9pPr marL="2807940" algn="l" defTabSz="701985" rtl="0" eaLnBrk="1" latinLnBrk="0" hangingPunct="1">
        <a:defRPr sz="13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sve.sirap.fr/#/012154/connexi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9C1D8A9E-928C-4073-8F2A-E885F1A8DD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941" y="1306285"/>
            <a:ext cx="6628039" cy="7333861"/>
          </a:xfrm>
          <a:solidFill>
            <a:schemeClr val="bg1"/>
          </a:solidFill>
          <a:ln w="3175">
            <a:noFill/>
            <a:prstDash val="sysDot"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3500" dirty="0">
                <a:ln w="3175">
                  <a:solidFill>
                    <a:schemeClr val="bg1">
                      <a:lumMod val="85000"/>
                    </a:schemeClr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Condensed" panose="020B0502040204020203" pitchFamily="34" charset="0"/>
              </a:rPr>
              <a:t>Vos démarches d’urbanisme en ligne</a:t>
            </a:r>
          </a:p>
          <a:p>
            <a:pPr marL="0" indent="0" algn="just">
              <a:buNone/>
            </a:pPr>
            <a:r>
              <a:rPr lang="fr-FR" sz="3350" dirty="0">
                <a:ln w="3175">
                  <a:solidFill>
                    <a:schemeClr val="bg1">
                      <a:lumMod val="85000"/>
                    </a:schemeClr>
                  </a:solidFill>
                </a:ln>
                <a:cs typeface="Arial" panose="020B0604020202020204" pitchFamily="34" charset="0"/>
              </a:rPr>
              <a:t>Dès le 1er janvier 2022, la commune de MONTLAUR met à votre disposition un service d’assistance au dépôt d’une demande d’autorisation d’urbanisme (SVE).</a:t>
            </a:r>
          </a:p>
          <a:p>
            <a:pPr marL="0" indent="0" algn="just">
              <a:buNone/>
            </a:pPr>
            <a:r>
              <a:rPr lang="fr-FR" sz="3350" dirty="0">
                <a:ln w="3175">
                  <a:solidFill>
                    <a:schemeClr val="bg1">
                      <a:lumMod val="85000"/>
                    </a:schemeClr>
                  </a:solidFill>
                </a:ln>
                <a:cs typeface="Arial" panose="020B0604020202020204" pitchFamily="34" charset="0"/>
              </a:rPr>
              <a:t>Vous pouvez déposer directement votre demande de déclaration préalable, de permis, de certificat d’urbanisme depuis chez vous !</a:t>
            </a:r>
          </a:p>
          <a:p>
            <a:pPr marL="0" indent="0" algn="ctr">
              <a:buNone/>
            </a:pPr>
            <a:r>
              <a:rPr lang="fr-FR" sz="3350" dirty="0">
                <a:ln w="3175">
                  <a:solidFill>
                    <a:schemeClr val="bg1">
                      <a:lumMod val="85000"/>
                    </a:schemeClr>
                  </a:solidFill>
                </a:ln>
                <a:cs typeface="Arial" panose="020B0604020202020204" pitchFamily="34" charset="0"/>
              </a:rPr>
              <a:t>Il suffit de vous rendre sur :</a:t>
            </a:r>
          </a:p>
          <a:p>
            <a:pPr marL="0" indent="0" algn="ctr">
              <a:buNone/>
            </a:pPr>
            <a:r>
              <a:rPr lang="fr-FR" altLang="fr-FR" sz="2000" b="1" dirty="0"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https://sve.sirap.fr/#/012154/connexion</a:t>
            </a:r>
            <a:endParaRPr lang="fr-FR" altLang="fr-FR" sz="2000" dirty="0"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FR" sz="3350" dirty="0">
                <a:ln w="3175">
                  <a:solidFill>
                    <a:schemeClr val="bg1">
                      <a:lumMod val="85000"/>
                    </a:schemeClr>
                  </a:solidFill>
                </a:ln>
                <a:cs typeface="Arial" panose="020B0604020202020204" pitchFamily="34" charset="0"/>
              </a:rPr>
              <a:t>et de vous laisser guider !</a:t>
            </a:r>
          </a:p>
          <a:p>
            <a:pPr marL="0" indent="0" algn="ctr">
              <a:buNone/>
            </a:pPr>
            <a:endParaRPr lang="fr-FR" sz="3450" dirty="0">
              <a:ln w="3175">
                <a:solidFill>
                  <a:schemeClr val="bg1">
                    <a:lumMod val="85000"/>
                  </a:schemeClr>
                </a:solidFill>
              </a:ln>
              <a:latin typeface="+mj-lt"/>
              <a:cs typeface="Arial" panose="020B0604020202020204" pitchFamily="34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A081F084-D557-4E6B-92FE-687AB3BC4A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857" y="1"/>
            <a:ext cx="1838192" cy="1138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85402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</TotalTime>
  <Words>75</Words>
  <Application>Microsoft Office PowerPoint</Application>
  <PresentationFormat>Personnalisé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Bahnschrift Condensed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MONTLAUR</dc:title>
  <dc:creator>CC</dc:creator>
  <cp:lastModifiedBy>Utilisateur</cp:lastModifiedBy>
  <cp:revision>5</cp:revision>
  <cp:lastPrinted>2021-12-20T13:46:03Z</cp:lastPrinted>
  <dcterms:created xsi:type="dcterms:W3CDTF">2021-12-11T17:37:24Z</dcterms:created>
  <dcterms:modified xsi:type="dcterms:W3CDTF">2021-12-20T13:46:18Z</dcterms:modified>
</cp:coreProperties>
</file>